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7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2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0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3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57BF-F137-474D-A77E-124F0341CE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E9C2-4EFC-4440-BDD9-8DF77FE50D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1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082" y="745588"/>
            <a:ext cx="8825658" cy="530352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 Presentation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catalysis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3600" dirty="0" smtClean="0">
                <a:solidFill>
                  <a:srgbClr val="00B0F0"/>
                </a:solidFill>
              </a:rPr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Asst. Prof.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Miss.D.B.Farakte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Chemistry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Sadashivrao</a:t>
            </a: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Mandllik</a:t>
            </a: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Mahavidhyalay,Murgud</a:t>
            </a: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Tal-</a:t>
            </a:r>
            <a:r>
              <a:rPr lang="en-US" sz="32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Kagal,Dist</a:t>
            </a: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-Kolhapur</a:t>
            </a:r>
            <a:endParaRPr lang="en-US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350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1536" cy="69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" y="194341"/>
            <a:ext cx="12041945" cy="66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4" y="108298"/>
            <a:ext cx="11828855" cy="67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6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2" y="365761"/>
            <a:ext cx="11336416" cy="63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2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34" y="140677"/>
            <a:ext cx="12256834" cy="67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7" y="98474"/>
            <a:ext cx="12180607" cy="66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8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0" y="168812"/>
            <a:ext cx="11694965" cy="65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0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803" y="0"/>
            <a:ext cx="1299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23298" cy="69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150" y="0"/>
            <a:ext cx="12590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 Introduction&#10; Basis&#10; Importance&#10; Classification&#10;• Homogeneous catalysis&#10; Mechanism&#10; Example&#10;• Heterogeneous catalys..."/>
          <p:cNvSpPr>
            <a:spLocks noChangeAspect="1" noChangeArrowheads="1"/>
          </p:cNvSpPr>
          <p:nvPr/>
        </p:nvSpPr>
        <p:spPr bwMode="auto">
          <a:xfrm>
            <a:off x="155575" y="-144463"/>
            <a:ext cx="8467920" cy="84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 Introduction&#10; Basis&#10; Importance&#10; Classification&#10;• Homogeneous catalysis&#10; Mechanism&#10; Example&#10;• Heterogeneous catalys..."/>
          <p:cNvSpPr>
            <a:spLocks noChangeAspect="1" noChangeArrowheads="1"/>
          </p:cNvSpPr>
          <p:nvPr/>
        </p:nvSpPr>
        <p:spPr bwMode="auto">
          <a:xfrm>
            <a:off x="155574" y="-144463"/>
            <a:ext cx="6343699" cy="44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 Introduction&#10; Basis&#10; Importance&#10; Classification&#10;• Homogeneous catalysis&#10; Mechanism&#10; Example&#10;• Heterogeneous catalys..."/>
          <p:cNvSpPr>
            <a:spLocks noChangeAspect="1" noChangeArrowheads="1"/>
          </p:cNvSpPr>
          <p:nvPr/>
        </p:nvSpPr>
        <p:spPr bwMode="auto">
          <a:xfrm>
            <a:off x="3574024" y="17753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3"/>
            <a:ext cx="12448043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8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" y="168812"/>
            <a:ext cx="11882848" cy="66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67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016"/>
            <a:ext cx="12191999" cy="64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8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3" y="102719"/>
            <a:ext cx="11755900" cy="67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5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394" y="0"/>
            <a:ext cx="12587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7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40676"/>
            <a:ext cx="11887199" cy="67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6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" y="0"/>
            <a:ext cx="12261915" cy="67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4" y="0"/>
            <a:ext cx="12290474" cy="69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608"/>
            <a:ext cx="12192000" cy="69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9" y="0"/>
            <a:ext cx="11892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5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" y="0"/>
            <a:ext cx="12130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Aharoni</vt:lpstr>
      <vt:lpstr>Algerian</vt:lpstr>
      <vt:lpstr>Arial</vt:lpstr>
      <vt:lpstr>Calibri</vt:lpstr>
      <vt:lpstr>Calibri Light</vt:lpstr>
      <vt:lpstr>Office Theme</vt:lpstr>
      <vt:lpstr>A Presentation On  catalysis        By  Asst. Prof. Miss.D.B.Farakte Department of Chemistry Sadashivrao Mandllik Mahavidhyalay,Murgud Tal-Kagal,Dist-Kolhapur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On  catalysis        By  Asst. Prof. Miss.D.B.Farakte Department of Chemistry Sadashivrao Mandllik Mahavidhyalay,Murgud Tal-Kagal,Dist-Kolhapur</dc:title>
  <dc:creator>admin</dc:creator>
  <cp:lastModifiedBy>admin</cp:lastModifiedBy>
  <cp:revision>6</cp:revision>
  <dcterms:created xsi:type="dcterms:W3CDTF">2021-02-02T06:20:19Z</dcterms:created>
  <dcterms:modified xsi:type="dcterms:W3CDTF">2021-02-02T07:01:43Z</dcterms:modified>
</cp:coreProperties>
</file>