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2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2E17-3721-41F0-98B1-6296C2880F23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8335-1D2B-4B8C-A320-7880EA4D61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6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Objectives of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785800"/>
            <a:ext cx="7715304" cy="4000528"/>
          </a:xfrm>
        </p:spPr>
        <p:txBody>
          <a:bodyPr>
            <a:noAutofit/>
          </a:bodyPr>
          <a:lstStyle/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keep a systematic and Permanent record of all </a:t>
            </a:r>
            <a:r>
              <a:rPr lang="en-IN" sz="2100" smtClean="0">
                <a:solidFill>
                  <a:schemeClr val="tx1"/>
                </a:solidFill>
              </a:rPr>
              <a:t>the transactions</a:t>
            </a:r>
            <a:endParaRPr lang="en-IN" sz="21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keep record of income and expenses in such a manner that results of the business can be quickly known for any period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keep record of assets and liabilities so that the financial position of the business can be ascertained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evaluate earning capacity of the business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keep control on expenses to minimise the expenses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 smtClean="0">
                <a:solidFill>
                  <a:schemeClr val="tx1"/>
                </a:solidFill>
              </a:rPr>
              <a:t>To provide information to meet various legal requirements as income tax GST etc.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IN" sz="2100" dirty="0">
                <a:solidFill>
                  <a:schemeClr val="tx1"/>
                </a:solidFill>
              </a:rPr>
              <a:t> </a:t>
            </a:r>
            <a:r>
              <a:rPr lang="en-IN" sz="2100" dirty="0" smtClean="0">
                <a:solidFill>
                  <a:schemeClr val="tx1"/>
                </a:solidFill>
              </a:rPr>
              <a:t>To help in making decision 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Objectives of Accounting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Accounting</dc:title>
  <dc:creator>Windows User</dc:creator>
  <cp:lastModifiedBy>Windows User</cp:lastModifiedBy>
  <cp:revision>2</cp:revision>
  <dcterms:created xsi:type="dcterms:W3CDTF">2020-07-25T04:37:28Z</dcterms:created>
  <dcterms:modified xsi:type="dcterms:W3CDTF">2020-07-25T04:51:49Z</dcterms:modified>
</cp:coreProperties>
</file>