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5D8D5-4B2E-4AE7-9CDE-17D174FDA54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1027A-86EC-449D-8591-C97CAEF309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027A-86EC-449D-8591-C97CAEF309B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0349-2DF2-40CC-8190-2CC0976669EF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5E860-97C1-4CFC-BAE2-D41842AC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803677"/>
          </a:xfrm>
        </p:spPr>
        <p:txBody>
          <a:bodyPr/>
          <a:lstStyle/>
          <a:p>
            <a:r>
              <a:rPr lang="en-IN" dirty="0" smtClean="0"/>
              <a:t>Need of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85800"/>
            <a:ext cx="8715436" cy="4214842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Accounting serves as a permanent record of the business as proof- Income Tax, VAT, GST </a:t>
            </a:r>
          </a:p>
          <a:p>
            <a:pPr algn="l">
              <a:buFont typeface="Wingdings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To ascertain the correct trading result and financial position of the  business </a:t>
            </a:r>
          </a:p>
          <a:p>
            <a:pPr algn="l">
              <a:buFont typeface="Wingdings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Value of any business is ascertained from the final statements</a:t>
            </a:r>
          </a:p>
          <a:p>
            <a:pPr algn="l">
              <a:buFont typeface="Wingdings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Maintenance of accounts is made compulsory by the Companies act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53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Need of Accounting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of Accounting</dc:title>
  <dc:creator>Windows User</dc:creator>
  <cp:lastModifiedBy>Windows User</cp:lastModifiedBy>
  <cp:revision>5</cp:revision>
  <dcterms:created xsi:type="dcterms:W3CDTF">2020-07-17T07:04:34Z</dcterms:created>
  <dcterms:modified xsi:type="dcterms:W3CDTF">2020-07-18T08:46:45Z</dcterms:modified>
</cp:coreProperties>
</file>