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9ACB1-B8D3-42C1-BBEC-CFE1B75ADB46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5B024-EC82-4DB6-9A16-472C9C7BDC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800"/>
            <a:ext cx="8229600" cy="3957650"/>
          </a:xfrm>
        </p:spPr>
        <p:txBody>
          <a:bodyPr/>
          <a:lstStyle/>
          <a:p>
            <a:pPr marL="514350" indent="-514350">
              <a:buNone/>
            </a:pPr>
            <a:endParaRPr lang="en-IN" dirty="0" smtClean="0"/>
          </a:p>
          <a:p>
            <a:pPr marL="514350" indent="-514350" algn="ctr">
              <a:buNone/>
            </a:pPr>
            <a:r>
              <a:rPr lang="en-IN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B.COM PART I, Sem. I</a:t>
            </a:r>
          </a:p>
          <a:p>
            <a:pPr marL="514350" indent="-514350" algn="ctr">
              <a:buNone/>
            </a:pPr>
            <a:endParaRPr lang="en-IN" dirty="0" smtClean="0"/>
          </a:p>
          <a:p>
            <a:pPr marL="514350" indent="-514350" algn="ctr">
              <a:buNone/>
            </a:pPr>
            <a:r>
              <a:rPr lang="en-IN" dirty="0" smtClean="0"/>
              <a:t>FINANCIAL ACCOUNTING</a:t>
            </a:r>
          </a:p>
          <a:p>
            <a:pPr marL="514350" indent="-514350" algn="ctr">
              <a:buNone/>
            </a:pPr>
            <a:r>
              <a:rPr lang="en-IN" dirty="0" smtClean="0"/>
              <a:t>Dr. M. A. </a:t>
            </a:r>
            <a:r>
              <a:rPr lang="en-IN" dirty="0" err="1" smtClean="0"/>
              <a:t>Koli</a:t>
            </a:r>
            <a:endParaRPr lang="en-IN" dirty="0" smtClean="0"/>
          </a:p>
          <a:p>
            <a:pPr marL="514350" indent="-514350" algn="ctr">
              <a:buNone/>
            </a:pPr>
            <a:r>
              <a:rPr lang="en-IN" dirty="0" err="1" smtClean="0"/>
              <a:t>Sadashivrao</a:t>
            </a:r>
            <a:r>
              <a:rPr lang="en-IN" dirty="0" smtClean="0"/>
              <a:t> </a:t>
            </a:r>
            <a:r>
              <a:rPr lang="en-IN" dirty="0" err="1" smtClean="0"/>
              <a:t>Mandlik</a:t>
            </a:r>
            <a:r>
              <a:rPr lang="en-IN" dirty="0" smtClean="0"/>
              <a:t> </a:t>
            </a:r>
            <a:r>
              <a:rPr lang="en-IN" dirty="0" err="1" smtClean="0"/>
              <a:t>Mahavidyalay</a:t>
            </a:r>
            <a:r>
              <a:rPr lang="en-IN" dirty="0" smtClean="0"/>
              <a:t>, </a:t>
            </a:r>
            <a:r>
              <a:rPr lang="en-IN" dirty="0" err="1" smtClean="0"/>
              <a:t>Murgud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43486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Meaning of Accounting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0"/>
            <a:ext cx="8229600" cy="3857652"/>
          </a:xfrm>
        </p:spPr>
        <p:txBody>
          <a:bodyPr>
            <a:noAutofit/>
          </a:bodyPr>
          <a:lstStyle/>
          <a:p>
            <a:r>
              <a:rPr lang="en-IN" sz="2000" dirty="0" smtClean="0"/>
              <a:t>Accounting is the process of recording financial transactions pertaining to a business</a:t>
            </a:r>
          </a:p>
          <a:p>
            <a:r>
              <a:rPr lang="en-IN" sz="2000" dirty="0" smtClean="0"/>
              <a:t>Accounting refers to the process of-Recording and Classifying business transaction and events, primarily of financial nature</a:t>
            </a:r>
          </a:p>
          <a:p>
            <a:r>
              <a:rPr lang="en-IN" sz="2000" dirty="0" smtClean="0"/>
              <a:t>Making significant summaries</a:t>
            </a:r>
          </a:p>
          <a:p>
            <a:r>
              <a:rPr lang="en-IN" sz="2000" dirty="0" smtClean="0"/>
              <a:t>Analysis &amp; Interpretation of those transaction &amp; events</a:t>
            </a:r>
          </a:p>
          <a:p>
            <a:r>
              <a:rPr lang="en-IN" sz="2000" dirty="0" smtClean="0"/>
              <a:t>Communicating the results to persons who must make decisions (take holders)includes owners, financial institutes, banks ,</a:t>
            </a:r>
            <a:r>
              <a:rPr lang="en-IN" sz="2000" dirty="0" err="1" smtClean="0"/>
              <a:t>creditors,Govt.etc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Accounting is one of the Key functions for almost any business. It may be handled by </a:t>
            </a:r>
            <a:r>
              <a:rPr lang="en-IN" sz="2000" smtClean="0"/>
              <a:t>a book keeper </a:t>
            </a:r>
            <a:r>
              <a:rPr lang="en-IN" sz="2000" dirty="0" smtClean="0"/>
              <a:t>or an accountant.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Recording of Business Transactions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8"/>
            <a:ext cx="8229600" cy="3886212"/>
          </a:xfrm>
        </p:spPr>
        <p:txBody>
          <a:bodyPr/>
          <a:lstStyle/>
          <a:p>
            <a:r>
              <a:rPr lang="en-IN" dirty="0" smtClean="0"/>
              <a:t>Only the transactions, which can be expressed in monetary terms are recorded systematically in the books of accounts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Non monetary transactions have no place in accounting.</a:t>
            </a:r>
          </a:p>
          <a:p>
            <a:r>
              <a:rPr lang="en-IN" dirty="0" smtClean="0"/>
              <a:t>Every transactions have two fold effects i.e. Every debit has corresponding credit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43486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Classifying the transactions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0"/>
            <a:ext cx="8229600" cy="3600460"/>
          </a:xfrm>
        </p:spPr>
        <p:txBody>
          <a:bodyPr/>
          <a:lstStyle/>
          <a:p>
            <a:r>
              <a:rPr lang="en-IN" dirty="0" smtClean="0"/>
              <a:t>Classifying means all income and expenditure of the business are grouped under appropriate heads. For this purpose various </a:t>
            </a:r>
            <a:r>
              <a:rPr lang="en-IN" u="sng" dirty="0" smtClean="0"/>
              <a:t>ledger accounts </a:t>
            </a:r>
            <a:r>
              <a:rPr lang="en-IN" dirty="0" smtClean="0"/>
              <a:t>are maintained</a:t>
            </a:r>
          </a:p>
          <a:p>
            <a:endParaRPr lang="en-IN" dirty="0" smtClean="0"/>
          </a:p>
          <a:p>
            <a:r>
              <a:rPr lang="en-IN" dirty="0" smtClean="0"/>
              <a:t>Summarising :- Classified dada is summarised in such a manner that it becomes useful to </a:t>
            </a:r>
            <a:r>
              <a:rPr lang="en-IN" u="sng" dirty="0" smtClean="0"/>
              <a:t>internal and external users.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Interpretation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final accounting step is the interpretation of the summarised data in such a manner that the end-users can make meaningful judgements about the financial condition  or the profitability of the business operations or can use the data in preparing future plans.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244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Meaning of Accounting</vt:lpstr>
      <vt:lpstr>Recording of Business Transactions</vt:lpstr>
      <vt:lpstr>Classifying the transactions</vt:lpstr>
      <vt:lpstr>Interpretation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Test recording </dc:title>
  <dc:creator>Windows User</dc:creator>
  <cp:lastModifiedBy>Windows User</cp:lastModifiedBy>
  <cp:revision>25</cp:revision>
  <dcterms:created xsi:type="dcterms:W3CDTF">2020-07-12T07:44:12Z</dcterms:created>
  <dcterms:modified xsi:type="dcterms:W3CDTF">2020-07-18T08:39:52Z</dcterms:modified>
</cp:coreProperties>
</file>