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905966-500C-4EE6-BB6F-22583179D1A6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F3E801-3793-45F5-BA2C-3A3334317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05966-500C-4EE6-BB6F-22583179D1A6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3E801-3793-45F5-BA2C-3A3334317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05966-500C-4EE6-BB6F-22583179D1A6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3E801-3793-45F5-BA2C-3A3334317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05966-500C-4EE6-BB6F-22583179D1A6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3E801-3793-45F5-BA2C-3A33343173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05966-500C-4EE6-BB6F-22583179D1A6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3E801-3793-45F5-BA2C-3A33343173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05966-500C-4EE6-BB6F-22583179D1A6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3E801-3793-45F5-BA2C-3A33343173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05966-500C-4EE6-BB6F-22583179D1A6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3E801-3793-45F5-BA2C-3A3334317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05966-500C-4EE6-BB6F-22583179D1A6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3E801-3793-45F5-BA2C-3A33343173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05966-500C-4EE6-BB6F-22583179D1A6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3E801-3793-45F5-BA2C-3A3334317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905966-500C-4EE6-BB6F-22583179D1A6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3E801-3793-45F5-BA2C-3A3334317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905966-500C-4EE6-BB6F-22583179D1A6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F3E801-3793-45F5-BA2C-3A33343173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905966-500C-4EE6-BB6F-22583179D1A6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F3E801-3793-45F5-BA2C-3A33343173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33400"/>
            <a:ext cx="2486025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133600"/>
            <a:ext cx="62484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for your exam…</a:t>
            </a:r>
            <a:endParaRPr lang="en-US" dirty="0"/>
          </a:p>
        </p:txBody>
      </p:sp>
      <p:sp>
        <p:nvSpPr>
          <p:cNvPr id="4" name="AutoShape 2" descr="Image result for tips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295400" y="3352800"/>
            <a:ext cx="6483894" cy="194491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Mr. VINODKUMAR </a:t>
            </a:r>
            <a:r>
              <a:rPr lang="en-US" sz="2000" b="1" smtClean="0"/>
              <a:t>ASHOK </a:t>
            </a:r>
            <a:r>
              <a:rPr lang="en-US" sz="2000" b="1" smtClean="0"/>
              <a:t>PRADHAN</a:t>
            </a:r>
            <a:endParaRPr lang="en-US" sz="2000" b="1" dirty="0" smtClean="0"/>
          </a:p>
          <a:p>
            <a:pPr algn="ctr"/>
            <a:r>
              <a:rPr lang="en-US" dirty="0" smtClean="0"/>
              <a:t>Asst. Professor, Department of English,</a:t>
            </a:r>
          </a:p>
          <a:p>
            <a:pPr algn="ctr"/>
            <a:r>
              <a:rPr lang="en-US" dirty="0" smtClean="0"/>
              <a:t>Sadashivrao Mandlik Mahavidyalaya, Murgud</a:t>
            </a:r>
          </a:p>
          <a:p>
            <a:pPr algn="ctr"/>
            <a:r>
              <a:rPr lang="en-US" dirty="0" smtClean="0"/>
              <a:t>Tal.: Kagal, Dist.: Kolhapur</a:t>
            </a:r>
          </a:p>
          <a:p>
            <a:pPr algn="ctr"/>
            <a:r>
              <a:rPr lang="en-US" dirty="0" smtClean="0"/>
              <a:t>pradhanvinod99@yahoo.com</a:t>
            </a:r>
          </a:p>
          <a:p>
            <a:pPr algn="ctr"/>
            <a:r>
              <a:rPr lang="en-US" dirty="0" smtClean="0"/>
              <a:t>9960733174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72339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348343" y="3495675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5400" dirty="0" smtClean="0"/>
              <a:t>Obey all Exam Rules…</a:t>
            </a:r>
            <a:endParaRPr lang="en-US" sz="5400" dirty="0"/>
          </a:p>
        </p:txBody>
      </p:sp>
      <p:pic>
        <p:nvPicPr>
          <p:cNvPr id="10242" name="Picture 2" descr="Image result for rules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762000"/>
            <a:ext cx="3686175" cy="29527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8118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10600" cy="645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05200" y="609600"/>
            <a:ext cx="177644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All</a:t>
            </a:r>
            <a:endParaRPr lang="en-US" sz="96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135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447800"/>
            <a:ext cx="6934200" cy="41910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		your study </a:t>
            </a:r>
            <a:br>
              <a:rPr lang="en-US" sz="6600" dirty="0" smtClean="0"/>
            </a:br>
            <a:r>
              <a:rPr lang="en-US" sz="2400" dirty="0" smtClean="0"/>
              <a:t>TOTOAL DAYS / TOTAL TOPICS</a:t>
            </a:r>
            <a:br>
              <a:rPr lang="en-US" sz="2400" dirty="0" smtClean="0"/>
            </a:br>
            <a:r>
              <a:rPr lang="en-US" sz="2400" dirty="0" smtClean="0"/>
              <a:t>TOTAL HOURS / TOTAL TOPICS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TAKE LAST SUBJECT FIRST </a:t>
            </a:r>
            <a:br>
              <a:rPr lang="en-US" sz="2400" dirty="0" smtClean="0"/>
            </a:br>
            <a:r>
              <a:rPr lang="en-US" sz="2400" dirty="0" smtClean="0"/>
              <a:t>GO REVERSE </a:t>
            </a:r>
            <a:br>
              <a:rPr lang="en-US" sz="2400" dirty="0" smtClean="0"/>
            </a:br>
            <a:r>
              <a:rPr lang="en-US" sz="2400" dirty="0" smtClean="0"/>
              <a:t>( IF YOU KNOW THE TIMETABLE )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3616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9229"/>
            <a:ext cx="8686800" cy="5355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rot="21411872">
            <a:off x="1247984" y="1159329"/>
            <a:ext cx="6705600" cy="4022271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NOTE MAKING</a:t>
            </a:r>
            <a:br>
              <a:rPr lang="en-US" sz="4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POINTS</a:t>
            </a:r>
            <a:br>
              <a:rPr lang="en-US" sz="3200" dirty="0" smtClean="0"/>
            </a:br>
            <a:r>
              <a:rPr lang="en-US" sz="3200" dirty="0" smtClean="0"/>
              <a:t>SUBPOINTS</a:t>
            </a:r>
            <a:br>
              <a:rPr lang="en-US" sz="3200" dirty="0" smtClean="0"/>
            </a:br>
            <a:r>
              <a:rPr lang="en-US" sz="3200" dirty="0" smtClean="0"/>
              <a:t>MICROPINTS</a:t>
            </a:r>
            <a:br>
              <a:rPr lang="en-US" sz="3200" dirty="0" smtClean="0"/>
            </a:br>
            <a:r>
              <a:rPr lang="en-US" sz="3200" dirty="0" smtClean="0"/>
              <a:t>CREATE YOUR OWN </a:t>
            </a:r>
            <a:br>
              <a:rPr lang="en-US" sz="3200" dirty="0" smtClean="0"/>
            </a:br>
            <a:r>
              <a:rPr lang="en-US" sz="3200" dirty="0" smtClean="0"/>
              <a:t>SHORTFORMS, PICTURES, SYMBOLES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19024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09600"/>
            <a:ext cx="5562600" cy="511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3733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SHARE YOUR STUDY WITH YOUR FRIENDS </a:t>
            </a:r>
            <a:br>
              <a:rPr lang="en-US" dirty="0" smtClean="0"/>
            </a:br>
            <a:r>
              <a:rPr lang="en-US" dirty="0" smtClean="0"/>
              <a:t>THAN TO RECITE, DRILL</a:t>
            </a:r>
            <a:br>
              <a:rPr lang="en-US" dirty="0" smtClean="0"/>
            </a:br>
            <a:r>
              <a:rPr lang="en-US" dirty="0" smtClean="0"/>
              <a:t>HELP THEM TO UNDERSTAND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6393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696686"/>
            <a:ext cx="724852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582386" y="1828800"/>
            <a:ext cx="8229600" cy="3733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DON’T AVOID ANY TOPIC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3160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992" t="4185" r="6752" b="5513"/>
          <a:stretch/>
        </p:blipFill>
        <p:spPr bwMode="auto">
          <a:xfrm>
            <a:off x="0" y="1524000"/>
            <a:ext cx="3200400" cy="3627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2743200" y="1850572"/>
            <a:ext cx="6172200" cy="37338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STUDY THE TIMETABLE OF EXAM CAREFULLY</a:t>
            </a:r>
            <a:br>
              <a:rPr lang="en-US" sz="3600" dirty="0" smtClean="0"/>
            </a:br>
            <a:r>
              <a:rPr lang="en-US" sz="2800" dirty="0" smtClean="0"/>
              <a:t>DON’T READ ANYTHING BEFORE 3 HOURS OF THE PAPER</a:t>
            </a:r>
            <a:br>
              <a:rPr lang="en-US" sz="2800" dirty="0" smtClean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329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3733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AT LEAST </a:t>
            </a:r>
            <a:r>
              <a:rPr lang="en-US" sz="2400" dirty="0"/>
              <a:t>ONCE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‘I HAVE READ THIS ALL’</a:t>
            </a:r>
            <a:br>
              <a:rPr lang="en-US" dirty="0" smtClean="0"/>
            </a:br>
            <a:r>
              <a:rPr lang="en-US" sz="2400" dirty="0" smtClean="0"/>
              <a:t>INCREASES YOUR </a:t>
            </a:r>
            <a:br>
              <a:rPr lang="en-US" sz="2400" dirty="0" smtClean="0"/>
            </a:br>
            <a:r>
              <a:rPr lang="en-US" sz="2400" dirty="0" smtClean="0"/>
              <a:t>CONFIDENCE</a:t>
            </a:r>
            <a:endParaRPr lang="en-US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883" r="11688"/>
          <a:stretch/>
        </p:blipFill>
        <p:spPr bwMode="auto">
          <a:xfrm>
            <a:off x="2944586" y="152400"/>
            <a:ext cx="3151414" cy="2780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1826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Vinod\Desktop\pmp_shar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714" r="14429"/>
          <a:stretch/>
        </p:blipFill>
        <p:spPr bwMode="auto">
          <a:xfrm>
            <a:off x="0" y="0"/>
            <a:ext cx="5182044" cy="34943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067244" y="1774371"/>
            <a:ext cx="8229600" cy="5181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Keep ready</a:t>
            </a:r>
            <a:br>
              <a:rPr lang="en-US" sz="4000" dirty="0" smtClean="0"/>
            </a:br>
            <a:r>
              <a:rPr lang="en-US" sz="2400" b="0" dirty="0" smtClean="0"/>
              <a:t>PEN, PENCIL, SHARPENER, ERASER, RULER</a:t>
            </a:r>
            <a:br>
              <a:rPr lang="en-US" sz="2400" b="0" dirty="0" smtClean="0"/>
            </a:b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4000" b="0" dirty="0" smtClean="0"/>
              <a:t>Practice spellings of</a:t>
            </a:r>
            <a:br>
              <a:rPr lang="en-US" sz="4000" b="0" dirty="0" smtClean="0"/>
            </a:br>
            <a:r>
              <a:rPr lang="en-US" sz="2400" b="0" dirty="0" smtClean="0"/>
              <a:t>days, Seat Number, Name of the Paper </a:t>
            </a:r>
            <a:br>
              <a:rPr lang="en-US" sz="2400" b="0" dirty="0" smtClean="0"/>
            </a:br>
            <a:r>
              <a:rPr lang="en-US" sz="2400" b="0" dirty="0" smtClean="0"/>
              <a:t>Number of the Paper</a:t>
            </a:r>
            <a:br>
              <a:rPr lang="en-US" sz="2400" b="0" dirty="0" smtClean="0"/>
            </a:br>
            <a:r>
              <a:rPr lang="en-US" sz="2400" b="0" dirty="0" smtClean="0"/>
              <a:t>Name of the Examination/Semester</a:t>
            </a:r>
            <a:endParaRPr lang="en-US" sz="2400" b="0" dirty="0"/>
          </a:p>
        </p:txBody>
      </p:sp>
    </p:spTree>
    <p:extLst>
      <p:ext uri="{BB962C8B-B14F-4D97-AF65-F5344CB8AC3E}">
        <p14:creationId xmlns="" xmlns:p14="http://schemas.microsoft.com/office/powerpoint/2010/main" val="11226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438400" cy="180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1219200"/>
            <a:ext cx="7086600" cy="4525963"/>
          </a:xfrm>
        </p:spPr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Ø"/>
            </a:pPr>
            <a:r>
              <a:rPr lang="en-US" dirty="0" smtClean="0"/>
              <a:t> fill in the information on the Answer sheet without scratches and in legible handwriting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Read the question paper carefully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Solve each question (not sub-question) on a new page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Write full sentence of fill in the blank question and underline the answer chosen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Leave a blank line after each answer of question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Draw margins for: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Main question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Sub-question</a:t>
            </a:r>
            <a:endParaRPr lang="en-US" dirty="0"/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Sub-sub-question 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Follow the same number/roman/alphabet/capital/small</a:t>
            </a:r>
          </a:p>
          <a:p>
            <a:pPr marL="630936" lvl="2" indent="0">
              <a:buNone/>
            </a:pPr>
            <a:endParaRPr lang="en-US" dirty="0" smtClean="0"/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AT THE TIME OF EXAM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4128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</TotalTime>
  <Words>131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for your exam…</vt:lpstr>
      <vt:lpstr>  your study  TOTOAL DAYS / TOTAL TOPICS TOTAL HOURS / TOTAL TOPICS  TAKE LAST SUBJECT FIRST  GO REVERSE  ( IF YOU KNOW THE TIMETABLE )</vt:lpstr>
      <vt:lpstr>NOTE MAKING  POINTS SUBPOINTS MICROPINTS CREATE YOUR OWN  SHORTFORMS, PICTURES, SYMBOLES </vt:lpstr>
      <vt:lpstr>SHARE YOUR STUDY WITH YOUR FRIENDS  THAN TO RECITE, DRILL HELP THEM TO UNDERSTAND </vt:lpstr>
      <vt:lpstr>DON’T AVOID ANY TOPIC</vt:lpstr>
      <vt:lpstr>STUDY THE TIMETABLE OF EXAM CAREFULLY DON’T READ ANYTHING BEFORE 3 HOURS OF THE PAPER </vt:lpstr>
      <vt:lpstr>AT LEAST ONCE  ‘I HAVE READ THIS ALL’ INCREASES YOUR  CONFIDENCE</vt:lpstr>
      <vt:lpstr>Keep ready PEN, PENCIL, SHARPENER, ERASER, RULER  Practice spellings of days, Seat Number, Name of the Paper  Number of the Paper Name of the Examination/Semester</vt:lpstr>
      <vt:lpstr>AT THE TIME OF EXAM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tips  for your exam…</dc:title>
  <dc:creator>Vinod</dc:creator>
  <cp:lastModifiedBy>admin</cp:lastModifiedBy>
  <cp:revision>12</cp:revision>
  <dcterms:created xsi:type="dcterms:W3CDTF">2017-12-20T14:27:22Z</dcterms:created>
  <dcterms:modified xsi:type="dcterms:W3CDTF">2019-09-12T10:16:38Z</dcterms:modified>
</cp:coreProperties>
</file>