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55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1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2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9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3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5957BF-F137-474D-A77E-124F0341CE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E9C2-4EFC-4440-BDD9-8DF77FE5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6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962" y="1139688"/>
            <a:ext cx="8825658" cy="4432824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 Presentation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Iron &amp;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SteeL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3600" dirty="0" smtClean="0">
                <a:solidFill>
                  <a:srgbClr val="00B0F0"/>
                </a:solidFill>
              </a:rPr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Asst. Prof.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Miss.D.B.Farakte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Chemistry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Sadashivrao</a:t>
            </a: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Mandllik</a:t>
            </a: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Mahavidhyalay,Murgud</a:t>
            </a: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Tal-</a:t>
            </a:r>
            <a:r>
              <a:rPr lang="en-US" sz="32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Kagal,Dist</a:t>
            </a: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-Kolhapur</a:t>
            </a:r>
            <a:endParaRPr lang="en-US" sz="32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4650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ses Of Iron&#10; Iron (II) sulfate supplements is used to cure anemia.&#10; Ignited Iron oxide mixed with aluminum powder is 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808383"/>
            <a:ext cx="10217426" cy="56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ere does iron come from?&#10; Iron is the second most common metal in Earth's crust, after aluminum&#10; Iron oxides exist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742122"/>
            <a:ext cx="10257181" cy="56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RON O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1277178"/>
            <a:ext cx="9409043" cy="44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iron ore?&#10; Earth's most important iron ore deposits are found in sedimentary rocks.&#10; They formed from chemical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1139688"/>
            <a:ext cx="10058400" cy="49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arly all of Earth's major iron ore deposits are in rocks that&#10;formed&#10;over 1.8&#10;billion&#10;years ag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583096"/>
            <a:ext cx="10893286" cy="59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w iron ore was formed ?&#10; Nearly all of Earth's major iron ore deposits are in rocks that formed over 1.8 billion&#10;yea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609600"/>
            <a:ext cx="9621079" cy="56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RON Extraction Proces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609601"/>
            <a:ext cx="9223513" cy="51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YPES OF STEEL&#10;CARBON STEEL&#10;ALLOY STEEL&#10;TOOL STEEL&#10;STAINLESS STEE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702366"/>
            <a:ext cx="10654748" cy="53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RBON STEEL&#10;The vast majority of steel produced each day (around&#10;80–90 percent) is what we call carbon steel, though it&#10;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848139"/>
            <a:ext cx="10336696" cy="53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LLOY STEEL&#10;As well as iron and carbon, alloy steels contain one or&#10;more other elements, such as chromium, copper,&#10;manga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" y="1025387"/>
            <a:ext cx="10151165" cy="50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ION :&#10;Iron:&#10;a strong, hard magnetic silvery-grey metal, the chemical element of&#10;atomic number 26, much used as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198783"/>
            <a:ext cx="11171583" cy="64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OOL STEEL&#10;Tool steels are especially hard alloy steels used to make&#10;tools, dies, and machine parts. They're made from i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583096"/>
            <a:ext cx="9846366" cy="58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INLESS STEEL&#10;The steel you probably see most often is stainless steel&#10;—used in household cutlery, scissors, and medic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" y="781879"/>
            <a:ext cx="10694504" cy="5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AINLESS STEEL&#10;The steel you probably see most often is stainless steel&#10;—used in household cutlery, scissors, and medic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848139"/>
            <a:ext cx="9554817" cy="52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ses of steel&#10;Steel is one of the most versatile materials&#10;used in everything from jet engines to surgical&#10;instruments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8" y="728870"/>
            <a:ext cx="10098157" cy="58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king stee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906118"/>
            <a:ext cx="9157252" cy="53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king steel from iron&#10; Most steel is made from pig iron&#10; The three main steelmaking&#10;processes are&#10;1. Basic oxygen pro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" y="0"/>
            <a:ext cx="11330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sic oxygen process (BOP)&#10;The steel is made in a giant egg-&#10;shaped container, open at the top,&#10;called a basic oxygen fur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" y="212035"/>
            <a:ext cx="11343860" cy="66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ypes Of Iron Used In Construction&#10;1. Plain Carbon Steel or Mild Steel&#10;2. Rebar Steel&#10;3. Structural Stee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" y="1343439"/>
            <a:ext cx="10668000" cy="48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. Plain Carbon Steel or Mild Steel&#10;This is the most common type of steel used in building construction, which is&#10;also k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596348"/>
            <a:ext cx="10575234" cy="57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671" y="1885071"/>
            <a:ext cx="10803987" cy="400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Thank  YOU</a:t>
            </a:r>
            <a:endParaRPr lang="en-US" sz="88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7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Picture 43" descr="Physical Properties Of Iron&#10; Iron is a silvery-white or grayish metal.&#10; It is ductile&#10; It is malleable&#10; It is one of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768625"/>
            <a:ext cx="10058400" cy="57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emical Properties Of Iron&#10; Iron is a very active metal&#10; It readily combines with oxygen in moist air&#10; The product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2" y="477078"/>
            <a:ext cx="10243930" cy="60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iron&#10;Pig iron&#10;Cast iron&#10;Wrought ir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675862"/>
            <a:ext cx="11118574" cy="56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g iron&#10;Basic raw iron is called pig iron because it's&#10;produced in the form of chunky molded blocks&#10;known as pigs. Pig 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636105"/>
            <a:ext cx="10429461" cy="58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st iron&#10;Cast iron is simply liquid iron that has been&#10;cast: poured into a mold and allowed to cool&#10;and harden to form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755375"/>
            <a:ext cx="10482470" cy="56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rought iron&#10;Wrought iron is a very different material made by&#10;mixing liquid iron with some slag. The result is an&#10;iron 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675861"/>
            <a:ext cx="9925878" cy="57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ses Of Iron&#10; In the Haber - Bosch Process, Iron catalysts are used for commercial&#10;production of ammonia.&#10; Iron cataly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" y="662608"/>
            <a:ext cx="10721009" cy="58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</Words>
  <Application>Microsoft Office PowerPoint</Application>
  <PresentationFormat>Widescreen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Aharoni</vt:lpstr>
      <vt:lpstr>Algerian</vt:lpstr>
      <vt:lpstr>Arial</vt:lpstr>
      <vt:lpstr>Century Gothic</vt:lpstr>
      <vt:lpstr>Wingdings 3</vt:lpstr>
      <vt:lpstr>Ion</vt:lpstr>
      <vt:lpstr>A Presentation On  Iron &amp; SteeL         By  Asst. Prof. Miss.D.B.Farakte Department of Chemistry Sadashivrao Mandllik Mahavidhyalay,Murgud Tal-Kagal,Dist-Kolhapur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  Iron &amp; Steel         By  Asst. Prof. Miss.D.B.Farakte Department of Chemistry Sadashivrao Mandllik Mahavidhyalay,Murgud Tal-Kagal,Dist-Kolhapur</dc:title>
  <dc:creator>admin</dc:creator>
  <cp:lastModifiedBy>admin</cp:lastModifiedBy>
  <cp:revision>7</cp:revision>
  <dcterms:created xsi:type="dcterms:W3CDTF">2021-02-01T09:57:09Z</dcterms:created>
  <dcterms:modified xsi:type="dcterms:W3CDTF">2021-02-02T05:35:23Z</dcterms:modified>
</cp:coreProperties>
</file>